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374" r:id="rId4"/>
    <p:sldId id="392" r:id="rId5"/>
    <p:sldId id="398" r:id="rId6"/>
    <p:sldId id="399" r:id="rId7"/>
    <p:sldId id="400" r:id="rId8"/>
    <p:sldId id="394" r:id="rId9"/>
    <p:sldId id="393" r:id="rId10"/>
    <p:sldId id="401" r:id="rId11"/>
    <p:sldId id="402" r:id="rId12"/>
    <p:sldId id="403" r:id="rId13"/>
    <p:sldId id="273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17"/>
    <p:restoredTop sz="94650"/>
  </p:normalViewPr>
  <p:slideViewPr>
    <p:cSldViewPr snapToGrid="0" snapToObjects="1">
      <p:cViewPr varScale="1">
        <p:scale>
          <a:sx n="93" d="100"/>
          <a:sy n="93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lang="en" altLang="ko-Kore-KR" dirty="0"/>
              <a:t>SQL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89CF17-7354-D041-A523-3F498D75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20" y="0"/>
            <a:ext cx="9774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4B31EE-268B-CE46-A324-A9E0B69C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58850"/>
            <a:ext cx="5486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627721-4101-444C-A781-CB170EA3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85750"/>
            <a:ext cx="78486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1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식물, 조류, 나무이(가) 표시된 사진&#10;&#10;자동 생성된 설명">
            <a:extLst>
              <a:ext uri="{FF2B5EF4-FFF2-40B4-BE49-F238E27FC236}">
                <a16:creationId xmlns:a16="http://schemas.microsoft.com/office/drawing/2014/main" id="{D85FDBAE-CD51-6345-A452-C9434906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308100"/>
            <a:ext cx="8585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65F1E09-D823-9E4E-8516-7BDBF370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45" y="1573593"/>
            <a:ext cx="7874591" cy="37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BE34005-A752-3349-A9D8-7D80145A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30400"/>
            <a:ext cx="10287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1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ECC903-DB5B-3C43-BC25-6D9C2DF5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1" y="662467"/>
            <a:ext cx="8128000" cy="939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67135A-1813-CE4A-A509-BF70EAAF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919" y="1602267"/>
            <a:ext cx="7035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ECC903-DB5B-3C43-BC25-6D9C2DF5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1" y="662467"/>
            <a:ext cx="8128000" cy="939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2A06C3-26DA-0747-B96B-AF21FF52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64" y="2143346"/>
            <a:ext cx="943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E891385-B3FC-404B-A20A-DD1C501B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2801236"/>
            <a:ext cx="9448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6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9FCF194-08E6-344F-A517-2857D599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615950"/>
            <a:ext cx="8864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0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983925C-C8A2-E341-AEE2-54EBFC0E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238"/>
            <a:ext cx="12332122" cy="20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5756</TotalTime>
  <Words>13</Words>
  <Application>Microsoft Macintosh PowerPoint</Application>
  <PresentationFormat>와이드스크린</PresentationFormat>
  <Paragraphs>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SQL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120</cp:revision>
  <dcterms:created xsi:type="dcterms:W3CDTF">2022-01-12T08:58:24Z</dcterms:created>
  <dcterms:modified xsi:type="dcterms:W3CDTF">2022-06-03T06:34:07Z</dcterms:modified>
</cp:coreProperties>
</file>